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8"/>
  </p:notesMasterIdLst>
  <p:sldIdLst>
    <p:sldId id="408" r:id="rId2"/>
    <p:sldId id="372" r:id="rId3"/>
    <p:sldId id="410" r:id="rId4"/>
    <p:sldId id="409" r:id="rId5"/>
    <p:sldId id="385" r:id="rId6"/>
    <p:sldId id="41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D2D"/>
    <a:srgbClr val="FFC000"/>
    <a:srgbClr val="CC9B00"/>
    <a:srgbClr val="FFFFFF"/>
    <a:srgbClr val="1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5" autoAdjust="0"/>
    <p:restoredTop sz="77905" autoAdjust="0"/>
  </p:normalViewPr>
  <p:slideViewPr>
    <p:cSldViewPr snapToGrid="0">
      <p:cViewPr varScale="1">
        <p:scale>
          <a:sx n="80" d="100"/>
          <a:sy n="80" d="100"/>
        </p:scale>
        <p:origin x="3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FA4CA-ECE6-4EE9-AC3E-9203C58AD4EF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9F5F0-F5A3-4080-A87F-BC76FA9D8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F5F0-F5A3-4080-A87F-BC76FA9D84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F5F0-F5A3-4080-A87F-BC76FA9D8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F5F0-F5A3-4080-A87F-BC76FA9D84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F5F0-F5A3-4080-A87F-BC76FA9D84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9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F5F0-F5A3-4080-A87F-BC76FA9D84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4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F5F0-F5A3-4080-A87F-BC76FA9D84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  <a:solidFill>
            <a:schemeClr val="accent1">
              <a:lumMod val="50000"/>
            </a:schemeClr>
          </a:solidFill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grpFill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grpFill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325" y="1329325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516" y="3181782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 Regular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="0" i="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 Regular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9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sz="8000" b="0" i="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10065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venir Next Medium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nir Next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Avenir Next Medium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6404" y="5811309"/>
            <a:ext cx="2433016" cy="5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5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accent1"/>
          </a:solidFill>
          <a:latin typeface="Avenir Next Medium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41C4F-A880-CF48-8FC8-03A575803CF1}"/>
              </a:ext>
            </a:extLst>
          </p:cNvPr>
          <p:cNvSpPr txBox="1"/>
          <p:nvPr/>
        </p:nvSpPr>
        <p:spPr>
          <a:xfrm>
            <a:off x="271850" y="741405"/>
            <a:ext cx="11701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Social Studies Thinking Caps</a:t>
            </a:r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28" y="-296563"/>
            <a:ext cx="11232292" cy="5140411"/>
          </a:xfrm>
        </p:spPr>
        <p:txBody>
          <a:bodyPr>
            <a:normAutofit fontScale="90000"/>
          </a:bodyPr>
          <a:lstStyle/>
          <a:p>
            <a:r>
              <a:rPr lang="en-US" sz="11500" b="1" i="1" dirty="0">
                <a:solidFill>
                  <a:srgbClr val="002060"/>
                </a:solidFill>
              </a:rPr>
              <a:t>Ask questions like a social scientist!</a:t>
            </a:r>
            <a:endParaRPr lang="en-US" sz="115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95" y="815545"/>
            <a:ext cx="6481010" cy="595499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What do people produce?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How do they produce?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For whom do they produce?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When do they produce?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How do people get the goods and services they want?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How do people satisfy their needs and wants?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How does scarcity affect people’s lives?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How do people earn income?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What types of exchanges or trade occur?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2F5A044-F69D-B948-B6E2-937BACD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562" y="689680"/>
            <a:ext cx="12192000" cy="1136821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b="1" dirty="0">
                <a:solidFill>
                  <a:srgbClr val="002060"/>
                </a:solidFill>
              </a:rPr>
              <a:t>Ask Questions Like An </a:t>
            </a:r>
            <a:br>
              <a:rPr lang="en-US" sz="6000" b="1" dirty="0">
                <a:solidFill>
                  <a:srgbClr val="002060"/>
                </a:solidFill>
              </a:rPr>
            </a:br>
            <a:r>
              <a:rPr lang="en-US" sz="6000" b="1" dirty="0">
                <a:solidFill>
                  <a:srgbClr val="002060"/>
                </a:solidFill>
              </a:rPr>
              <a:t>ECONOMIST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9DC38-9C3C-2840-B845-D38D7D0DF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22" b="25071"/>
          <a:stretch/>
        </p:blipFill>
        <p:spPr>
          <a:xfrm rot="20685309">
            <a:off x="6767883" y="2772495"/>
            <a:ext cx="3506024" cy="20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053" y="815545"/>
            <a:ext cx="5887452" cy="595499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Who are the leaders?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were they chosen?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are rules or laws made and enforced?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What is the role of the citizen?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</a:rPr>
              <a:t>How </a:t>
            </a:r>
            <a:r>
              <a:rPr lang="en-US" sz="3200" dirty="0">
                <a:solidFill>
                  <a:srgbClr val="002060"/>
                </a:solidFill>
              </a:rPr>
              <a:t>does a good citizen behave?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do people work together?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What kind of government exists?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is power distributed?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2F5A044-F69D-B948-B6E2-937BACD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4" y="689680"/>
            <a:ext cx="12192000" cy="1136821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b="1" dirty="0">
                <a:solidFill>
                  <a:srgbClr val="002060"/>
                </a:solidFill>
              </a:rPr>
              <a:t>Ask Questions Like A </a:t>
            </a:r>
            <a:br>
              <a:rPr lang="en-US" sz="6000" b="1" dirty="0">
                <a:solidFill>
                  <a:srgbClr val="002060"/>
                </a:solidFill>
              </a:rPr>
            </a:br>
            <a:r>
              <a:rPr lang="en-US" sz="6000" b="1" dirty="0">
                <a:solidFill>
                  <a:srgbClr val="002060"/>
                </a:solidFill>
              </a:rPr>
              <a:t>POLITICAL SCIENTIST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787C2-E745-E54C-8B8C-FFFF59A7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3260">
            <a:off x="6409186" y="2225044"/>
            <a:ext cx="3332407" cy="28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926" y="689681"/>
            <a:ext cx="7026442" cy="60808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happened?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Where did it take place?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When did it happen?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Why did it happen?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Who were the people involved? How were they interacting?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evidence is available to explain what happened?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were the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story might be told from an event?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questions need to be answered?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Are there multiple points of view?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How might things be different today?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2F5A044-F69D-B948-B6E2-937BACD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562" y="689680"/>
            <a:ext cx="12192000" cy="1136821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b="1" dirty="0">
                <a:solidFill>
                  <a:srgbClr val="002060"/>
                </a:solidFill>
              </a:rPr>
              <a:t>Ask Questions Like A </a:t>
            </a:r>
            <a:br>
              <a:rPr lang="en-US" sz="6000" b="1" dirty="0">
                <a:solidFill>
                  <a:srgbClr val="002060"/>
                </a:solidFill>
              </a:rPr>
            </a:br>
            <a:r>
              <a:rPr lang="en-US" sz="6000" b="1" dirty="0">
                <a:solidFill>
                  <a:srgbClr val="002060"/>
                </a:solidFill>
              </a:rPr>
              <a:t>HISTORIAN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0DAF9-2FA6-D54C-B341-B28ED826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8526">
            <a:off x="7340455" y="132844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91" y="695649"/>
            <a:ext cx="5798704" cy="595499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Where did it happen?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How does location affect events?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borders or boundaries have people created?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How does </a:t>
            </a:r>
            <a:r>
              <a:rPr lang="en-US" sz="2800" i="1" dirty="0">
                <a:solidFill>
                  <a:srgbClr val="002060"/>
                </a:solidFill>
              </a:rPr>
              <a:t>where</a:t>
            </a:r>
            <a:r>
              <a:rPr lang="en-US" sz="2800" dirty="0">
                <a:solidFill>
                  <a:srgbClr val="002060"/>
                </a:solidFill>
              </a:rPr>
              <a:t> people live affect </a:t>
            </a:r>
            <a:r>
              <a:rPr lang="en-US" sz="2800" i="1" dirty="0">
                <a:solidFill>
                  <a:srgbClr val="002060"/>
                </a:solidFill>
              </a:rPr>
              <a:t>how</a:t>
            </a:r>
            <a:r>
              <a:rPr lang="en-US" sz="2800" dirty="0">
                <a:solidFill>
                  <a:srgbClr val="002060"/>
                </a:solidFill>
              </a:rPr>
              <a:t> people live?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How do movement and migration change people, land, or culture?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How do people use the earth’s resources?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2F5A044-F69D-B948-B6E2-937BACD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562" y="689680"/>
            <a:ext cx="12192000" cy="1136821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b="1" dirty="0">
                <a:solidFill>
                  <a:srgbClr val="002060"/>
                </a:solidFill>
              </a:rPr>
              <a:t>Ask Questions Like A</a:t>
            </a:r>
            <a:br>
              <a:rPr lang="en-US" sz="6000" b="1" dirty="0">
                <a:solidFill>
                  <a:srgbClr val="002060"/>
                </a:solidFill>
              </a:rPr>
            </a:br>
            <a:r>
              <a:rPr lang="en-US" sz="6000" b="1" dirty="0">
                <a:solidFill>
                  <a:srgbClr val="002060"/>
                </a:solidFill>
              </a:rPr>
              <a:t>GEOGRAPHER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8D02-3B27-A54F-A15B-F3DE46F84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5135">
            <a:off x="6347706" y="2105704"/>
            <a:ext cx="3134889" cy="31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2D99AB"/>
      </a:hlink>
      <a:folHlink>
        <a:srgbClr val="87A8B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270</Words>
  <Application>Microsoft Macintosh PowerPoint</Application>
  <PresentationFormat>Widescreen</PresentationFormat>
  <Paragraphs>47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 Medium</vt:lpstr>
      <vt:lpstr>Calibri</vt:lpstr>
      <vt:lpstr>Trebuchet MS</vt:lpstr>
      <vt:lpstr>Trebuchet MS Regular</vt:lpstr>
      <vt:lpstr>Wingdings 3</vt:lpstr>
      <vt:lpstr>Facet</vt:lpstr>
      <vt:lpstr>PowerPoint Presentation</vt:lpstr>
      <vt:lpstr>Ask questions like a social scientist!</vt:lpstr>
      <vt:lpstr>Ask Questions Like An  ECONOMIST</vt:lpstr>
      <vt:lpstr>Ask Questions Like A  POLITICAL SCIENTIST</vt:lpstr>
      <vt:lpstr>Ask Questions Like A  HISTORIAN</vt:lpstr>
      <vt:lpstr>Ask Questions Like A GEOGRAPHER</vt:lpstr>
    </vt:vector>
  </TitlesOfParts>
  <Manager/>
  <Company>Clairmont Press, Inc. </Company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Thinking Caps</dc:title>
  <dc:subject/>
  <dc:creator>Clairmont Press, Inc.</dc:creator>
  <cp:keywords/>
  <dc:description>(c) 2018</dc:description>
  <cp:lastModifiedBy>emmettm clairmontpress.com</cp:lastModifiedBy>
  <cp:revision>187</cp:revision>
  <dcterms:created xsi:type="dcterms:W3CDTF">2016-10-06T16:58:43Z</dcterms:created>
  <dcterms:modified xsi:type="dcterms:W3CDTF">2018-07-25T11:16:58Z</dcterms:modified>
  <cp:category/>
</cp:coreProperties>
</file>